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1"/>
  </p:notesMasterIdLst>
  <p:sldIdLst>
    <p:sldId id="256" r:id="rId2"/>
    <p:sldId id="259" r:id="rId3"/>
    <p:sldId id="260" r:id="rId4"/>
    <p:sldId id="305" r:id="rId5"/>
    <p:sldId id="306" r:id="rId6"/>
    <p:sldId id="307" r:id="rId7"/>
    <p:sldId id="308" r:id="rId8"/>
    <p:sldId id="309" r:id="rId9"/>
    <p:sldId id="310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Montserrat ExtraBold" panose="00000900000000000000" pitchFamily="2" charset="0"/>
      <p:bold r:id="rId16"/>
      <p:boldItalic r:id="rId17"/>
    </p:embeddedFont>
    <p:embeddedFont>
      <p:font typeface="Montserrat ExtraLight" panose="000003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2003BD4-1A18-4832-8463-3336A3C4D498}">
  <a:tblStyle styleId="{72003BD4-1A18-4832-8463-3336A3C4D49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2730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654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6895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7595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1566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357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61" r:id="rId4"/>
    <p:sldLayoutId id="214748366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/>
              <a:t>BYTEHEALTH</a:t>
            </a:r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ESCRIPTAS</a:t>
            </a: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9A4C9DC5-EEFC-454F-8883-1D74EE586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832" y="1865865"/>
            <a:ext cx="753037" cy="7530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582296" y="2897421"/>
            <a:ext cx="5249731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dirty="0"/>
              <a:t>OBJETIVO</a:t>
            </a:r>
            <a:endParaRPr sz="7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749244" y="744919"/>
            <a:ext cx="7511351" cy="20263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spc="-150" dirty="0"/>
              <a:t>Melhorar a otimização do atendimento, reduzir as filas e tempo de espera nos hospitais.</a:t>
            </a:r>
            <a:endParaRPr sz="4000" spc="-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2704454" y="3448158"/>
            <a:ext cx="6235241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dirty="0"/>
              <a:t>SITUAÇÃO</a:t>
            </a:r>
            <a:br>
              <a:rPr lang="pt-BR" sz="7200" dirty="0"/>
            </a:br>
            <a:r>
              <a:rPr lang="pt-BR" sz="7200" dirty="0"/>
              <a:t>ATUAL</a:t>
            </a:r>
            <a:endParaRPr sz="7200" dirty="0"/>
          </a:p>
        </p:txBody>
      </p:sp>
    </p:spTree>
    <p:extLst>
      <p:ext uri="{BB962C8B-B14F-4D97-AF65-F5344CB8AC3E}">
        <p14:creationId xmlns:p14="http://schemas.microsoft.com/office/powerpoint/2010/main" val="2829589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831600" y="545411"/>
            <a:ext cx="7700217" cy="20263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just"/>
            <a:r>
              <a:rPr lang="pt-BR" sz="2700" spc="-150" dirty="0"/>
              <a:t>A proposta atual dos hospitais públicos em relação ao atendimento é marcada por superlotação, longas filas, e tempos de espera elevados. A triagem e o atendimento inicial frequentemente são lentos devido à falta de recursos, resultando em sobrecarga para os profissionais de saúde e insatisfação dos pacientes.</a:t>
            </a:r>
            <a:endParaRPr sz="2700" spc="-150" dirty="0"/>
          </a:p>
        </p:txBody>
      </p:sp>
    </p:spTree>
    <p:extLst>
      <p:ext uri="{BB962C8B-B14F-4D97-AF65-F5344CB8AC3E}">
        <p14:creationId xmlns:p14="http://schemas.microsoft.com/office/powerpoint/2010/main" val="3953728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2843939" y="3374586"/>
            <a:ext cx="5939953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900" dirty="0"/>
              <a:t>SITUAÇÃO</a:t>
            </a:r>
            <a:br>
              <a:rPr lang="pt-BR" sz="6900" dirty="0"/>
            </a:br>
            <a:r>
              <a:rPr lang="pt-BR" sz="6900" dirty="0"/>
              <a:t>PROPOSTA</a:t>
            </a:r>
            <a:endParaRPr sz="6900" dirty="0"/>
          </a:p>
        </p:txBody>
      </p:sp>
    </p:spTree>
    <p:extLst>
      <p:ext uri="{BB962C8B-B14F-4D97-AF65-F5344CB8AC3E}">
        <p14:creationId xmlns:p14="http://schemas.microsoft.com/office/powerpoint/2010/main" val="3146573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831093" y="545411"/>
            <a:ext cx="7481813" cy="20263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 spc="-150" dirty="0"/>
              <a:t>A proposta futura envolve a implementação de totens de autoatendimento nos hospitais públicos, permitindo que os pacientes façam a pré-triagem eletrônica ao chegar. Esses totens coletam informações básicas de saúde e urgência, priorizando os atendimentos e direcionando os pacientes de forma mais eficiente, reduzindo as filas e o tempo de esperas. As funcionalidades do totem conta com a emissão de senhas, identificação dos pacientes, chat de atendimento e descrição dos sintomas.</a:t>
            </a:r>
            <a:endParaRPr sz="2300" spc="-150" dirty="0"/>
          </a:p>
        </p:txBody>
      </p:sp>
    </p:spTree>
    <p:extLst>
      <p:ext uri="{BB962C8B-B14F-4D97-AF65-F5344CB8AC3E}">
        <p14:creationId xmlns:p14="http://schemas.microsoft.com/office/powerpoint/2010/main" val="3772146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2200759" y="2757571"/>
            <a:ext cx="7073883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sz="6900" dirty="0"/>
              <a:t>BENEFÍCIOS</a:t>
            </a:r>
            <a:endParaRPr sz="6900" dirty="0"/>
          </a:p>
        </p:txBody>
      </p:sp>
    </p:spTree>
    <p:extLst>
      <p:ext uri="{BB962C8B-B14F-4D97-AF65-F5344CB8AC3E}">
        <p14:creationId xmlns:p14="http://schemas.microsoft.com/office/powerpoint/2010/main" val="2165942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831093" y="547200"/>
            <a:ext cx="7481813" cy="20263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pt-BR" sz="2800" dirty="0"/>
              <a:t>. Melhoria na eficiência operacional</a:t>
            </a:r>
            <a:br>
              <a:rPr lang="pt-BR" sz="2800" dirty="0"/>
            </a:br>
            <a:r>
              <a:rPr lang="pt-BR" sz="2800" dirty="0"/>
              <a:t>. Aumento da capacidade de        atendimento</a:t>
            </a:r>
            <a:br>
              <a:rPr lang="pt-BR" sz="2800" dirty="0"/>
            </a:br>
            <a:r>
              <a:rPr lang="pt-BR" sz="2800" dirty="0"/>
              <a:t>. Redução do estresse e ansiedade</a:t>
            </a:r>
            <a:br>
              <a:rPr lang="pt-BR" sz="2800" dirty="0"/>
            </a:br>
            <a:r>
              <a:rPr lang="pt-BR" sz="2800" dirty="0"/>
              <a:t>. Aumento da satisfação dos pacientes</a:t>
            </a:r>
            <a:br>
              <a:rPr lang="pt-BR" sz="2800" dirty="0"/>
            </a:br>
            <a:r>
              <a:rPr lang="pt-BR" sz="2800" dirty="0"/>
              <a:t>. Otimização do tempo de espera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510183824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190</Words>
  <Application>Microsoft Office PowerPoint</Application>
  <PresentationFormat>Apresentação na tela (16:9)</PresentationFormat>
  <Paragraphs>10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Montserrat ExtraBold</vt:lpstr>
      <vt:lpstr>Arial</vt:lpstr>
      <vt:lpstr>Montserrat ExtraLight</vt:lpstr>
      <vt:lpstr>Montserrat</vt:lpstr>
      <vt:lpstr>Futuristic Background by Slidesgo</vt:lpstr>
      <vt:lpstr>BYTEHEALTH</vt:lpstr>
      <vt:lpstr>OBJETIVO</vt:lpstr>
      <vt:lpstr>Melhorar a otimização do atendimento, reduzir as filas e tempo de espera nos hospitais.</vt:lpstr>
      <vt:lpstr>SITUAÇÃO ATUAL</vt:lpstr>
      <vt:lpstr>A proposta atual dos hospitais públicos em relação ao atendimento é marcada por superlotação, longas filas, e tempos de espera elevados. A triagem e o atendimento inicial frequentemente são lentos devido à falta de recursos, resultando em sobrecarga para os profissionais de saúde e insatisfação dos pacientes.</vt:lpstr>
      <vt:lpstr>SITUAÇÃO PROPOSTA</vt:lpstr>
      <vt:lpstr>A proposta futura envolve a implementação de totens de autoatendimento nos hospitais públicos, permitindo que os pacientes façam a pré-triagem eletrônica ao chegar. Esses totens coletam informações básicas de saúde e urgência, priorizando os atendimentos e direcionando os pacientes de forma mais eficiente, reduzindo as filas e o tempo de esperas. As funcionalidades do totem conta com a emissão de senhas, identificação dos pacientes, chat de atendimento e descrição dos sintomas.</vt:lpstr>
      <vt:lpstr>BENEFÍCIOS</vt:lpstr>
      <vt:lpstr>. Melhoria na eficiência operacional . Aumento da capacidade de        atendimento . Redução do estresse e ansiedade . Aumento da satisfação dos pacientes . Otimização do tempo de espera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BYTEHEALTH</dc:title>
  <dc:creator>Auto Logon</dc:creator>
  <cp:lastModifiedBy>Alice Queiroz</cp:lastModifiedBy>
  <cp:revision>8</cp:revision>
  <dcterms:modified xsi:type="dcterms:W3CDTF">2024-08-23T19:25:08Z</dcterms:modified>
</cp:coreProperties>
</file>